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53-4A5F-8911-83039D43B5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53-4A5F-8911-83039D43B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0018463"/>
        <c:axId val="550012639"/>
      </c:barChart>
      <c:catAx>
        <c:axId val="550018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0012639"/>
        <c:crosses val="autoZero"/>
        <c:auto val="1"/>
        <c:lblAlgn val="ctr"/>
        <c:lblOffset val="100"/>
        <c:noMultiLvlLbl val="0"/>
      </c:catAx>
      <c:valAx>
        <c:axId val="55001263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50018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53-4A5F-8911-83039D43B5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53-4A5F-8911-83039D43B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0018463"/>
        <c:axId val="550012639"/>
      </c:barChart>
      <c:catAx>
        <c:axId val="550018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0012639"/>
        <c:crosses val="autoZero"/>
        <c:auto val="1"/>
        <c:lblAlgn val="ctr"/>
        <c:lblOffset val="100"/>
        <c:noMultiLvlLbl val="0"/>
      </c:catAx>
      <c:valAx>
        <c:axId val="55001263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50018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53-4A5F-8911-83039D43B5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53-4A5F-8911-83039D43B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0018463"/>
        <c:axId val="550012639"/>
      </c:barChart>
      <c:catAx>
        <c:axId val="550018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0012639"/>
        <c:crosses val="autoZero"/>
        <c:auto val="1"/>
        <c:lblAlgn val="ctr"/>
        <c:lblOffset val="100"/>
        <c:noMultiLvlLbl val="0"/>
      </c:catAx>
      <c:valAx>
        <c:axId val="55001263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50018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53-4A5F-8911-83039D43B5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53-4A5F-8911-83039D43B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0018463"/>
        <c:axId val="550012639"/>
      </c:barChart>
      <c:catAx>
        <c:axId val="550018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0012639"/>
        <c:crosses val="autoZero"/>
        <c:auto val="1"/>
        <c:lblAlgn val="ctr"/>
        <c:lblOffset val="100"/>
        <c:noMultiLvlLbl val="0"/>
      </c:catAx>
      <c:valAx>
        <c:axId val="55001263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50018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53-4A5F-8911-83039D43B5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53-4A5F-8911-83039D43B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0018463"/>
        <c:axId val="550012639"/>
      </c:barChart>
      <c:catAx>
        <c:axId val="550018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0012639"/>
        <c:crosses val="autoZero"/>
        <c:auto val="1"/>
        <c:lblAlgn val="ctr"/>
        <c:lblOffset val="100"/>
        <c:noMultiLvlLbl val="0"/>
      </c:catAx>
      <c:valAx>
        <c:axId val="55001263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50018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53-4A5F-8911-83039D43B5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53-4A5F-8911-83039D43B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0018463"/>
        <c:axId val="550012639"/>
      </c:barChart>
      <c:catAx>
        <c:axId val="550018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0012639"/>
        <c:crosses val="autoZero"/>
        <c:auto val="1"/>
        <c:lblAlgn val="ctr"/>
        <c:lblOffset val="100"/>
        <c:noMultiLvlLbl val="0"/>
      </c:catAx>
      <c:valAx>
        <c:axId val="55001263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50018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53-4A5F-8911-83039D43B5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53-4A5F-8911-83039D43B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0018463"/>
        <c:axId val="550012639"/>
      </c:barChart>
      <c:catAx>
        <c:axId val="550018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0012639"/>
        <c:crosses val="autoZero"/>
        <c:auto val="1"/>
        <c:lblAlgn val="ctr"/>
        <c:lblOffset val="100"/>
        <c:noMultiLvlLbl val="0"/>
      </c:catAx>
      <c:valAx>
        <c:axId val="55001263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50018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9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0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4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2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0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2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7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1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43184-6CFB-4961-96B3-7192214C5C1A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hart" Target="../charts/chart3.xml"/><Relationship Id="rId18" Type="http://schemas.openxmlformats.org/officeDocument/2006/relationships/chart" Target="../charts/chart7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2.xml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chart" Target="../charts/chart1.xml"/><Relationship Id="rId5" Type="http://schemas.openxmlformats.org/officeDocument/2006/relationships/image" Target="../media/image5.png"/><Relationship Id="rId15" Type="http://schemas.openxmlformats.org/officeDocument/2006/relationships/chart" Target="../charts/chart5.xm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0" y="0"/>
            <a:ext cx="12224185" cy="68580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0" y="4260715"/>
            <a:ext cx="12224185" cy="2597285"/>
          </a:xfrm>
          <a:prstGeom prst="rect">
            <a:avLst/>
          </a:prstGeom>
          <a:solidFill>
            <a:schemeClr val="dk1">
              <a:alpha val="69000"/>
            </a:schemeClr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312" y="129316"/>
            <a:ext cx="12005557" cy="65993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95415" y="5336596"/>
            <a:ext cx="5833353" cy="445522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GameProgramer</a:t>
            </a:r>
            <a:endParaRPr lang="ko-KR" altLang="en-US" sz="2400" dirty="0" smtClean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1723" y="4468339"/>
            <a:ext cx="5833353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포트폴리오 개요</a:t>
            </a:r>
            <a:endParaRPr lang="ko-KR" altLang="en-US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125276" y="6174043"/>
            <a:ext cx="118515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073299" y="6003004"/>
            <a:ext cx="2109159" cy="445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010-5309-6725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960560" y="6366328"/>
            <a:ext cx="2334639" cy="334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81894" y="6401833"/>
            <a:ext cx="3000982" cy="2485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altLang="ko-KR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※</a:t>
            </a:r>
            <a:r>
              <a:rPr lang="ko-KR" altLang="en-US" sz="800" dirty="0" err="1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본사진은</a:t>
            </a:r>
            <a:r>
              <a:rPr lang="ko-KR" altLang="en-US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  </a:t>
            </a:r>
            <a:r>
              <a:rPr lang="ko-KR" altLang="en-US" sz="800" dirty="0" err="1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팀프로젝트</a:t>
            </a:r>
            <a:r>
              <a:rPr lang="ko-KR" altLang="en-US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 </a:t>
            </a:r>
            <a:r>
              <a:rPr lang="en-US" altLang="ko-KR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Path To Yggdrasil </a:t>
            </a:r>
            <a:r>
              <a:rPr lang="ko-KR" altLang="en-US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의 실제 플레이 장면입니다</a:t>
            </a:r>
            <a:r>
              <a:rPr lang="en-US" altLang="ko-KR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. </a:t>
            </a:r>
            <a:endParaRPr lang="en-US" altLang="ko-KR" sz="800" b="1" i="0" u="none" strike="noStrike" cap="none" dirty="0">
              <a:solidFill>
                <a:schemeClr val="lt1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</p:spTree>
    <p:extLst>
      <p:ext uri="{BB962C8B-B14F-4D97-AF65-F5344CB8AC3E}">
        <p14:creationId xmlns:p14="http://schemas.microsoft.com/office/powerpoint/2010/main" val="24058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4221804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518324" y="3735648"/>
            <a:ext cx="118515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</a:t>
            </a:r>
            <a:endParaRPr lang="ko-KR" altLang="en-US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84050" y="758758"/>
            <a:ext cx="1653703" cy="222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3" y="5471225"/>
            <a:ext cx="423737" cy="423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4" y="4940484"/>
            <a:ext cx="428018" cy="428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3" y="5997685"/>
            <a:ext cx="428017" cy="428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518324" y="50236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kimjh741963@gmail.com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1518324" y="55522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경기도 광주시 </a:t>
            </a:r>
            <a:r>
              <a:rPr lang="ko-KR" altLang="en-US" sz="1100" dirty="0" err="1" smtClean="0"/>
              <a:t>초월읍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지월리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1518324" y="60808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010-5309-6725</a:t>
            </a:r>
            <a:endParaRPr lang="ko-KR" altLang="en-US" sz="11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221804" y="1439694"/>
            <a:ext cx="800238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/>
          <p:cNvSpPr txBox="1">
            <a:spLocks/>
          </p:cNvSpPr>
          <p:nvPr/>
        </p:nvSpPr>
        <p:spPr>
          <a:xfrm>
            <a:off x="4221803" y="492058"/>
            <a:ext cx="800238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소통하며 개발 할 줄 아는 프로그래머 </a:t>
            </a:r>
            <a:r>
              <a:rPr lang="ko-KR" altLang="en-US" sz="2400" dirty="0" err="1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김장한입니다</a:t>
            </a:r>
            <a:r>
              <a:rPr lang="en-US" altLang="ko-KR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221804" y="5813898"/>
            <a:ext cx="800238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4221803" y="1478895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학력 사항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8044653" y="1439694"/>
            <a:ext cx="2" cy="437420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4221803" y="2027987"/>
            <a:ext cx="3822852" cy="875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2024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한국 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직업전문학교 게임 프로그래밍 학과 졸업 예정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2019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한국 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직업전문학교 게임 프로그래밍 학과 입학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2019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경기광주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고등학교 졸업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221802" y="3013533"/>
            <a:ext cx="3822851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4221802" y="3593530"/>
            <a:ext cx="3822852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en-US" altLang="ko-KR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8222993" y="1476237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8222993" y="2027987"/>
            <a:ext cx="3822852" cy="3443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------</a:t>
            </a:r>
            <a:r>
              <a:rPr lang="ko-KR" altLang="en-US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en-US" altLang="ko-KR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------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참여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참여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탈출 퍼즐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2018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한국 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직업 전문학교 위탁 과정 프로젝트 참여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클리커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------</a:t>
            </a:r>
            <a:r>
              <a:rPr lang="ko-KR" altLang="en-US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개인프로젝트</a:t>
            </a:r>
            <a:r>
              <a:rPr lang="en-US" altLang="ko-KR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------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Slay the Spire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로그라이크</a:t>
            </a:r>
            <a:r>
              <a:rPr lang="ko-KR" altLang="en-US" sz="1100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</a:t>
            </a:r>
            <a:r>
              <a:rPr lang="ko-KR" altLang="en-US" sz="1100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빌딩 카드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리듬게임 시스템 구현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 구현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조합법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 구현 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 구현 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4221802" y="4106086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수상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4221802" y="4779729"/>
            <a:ext cx="3822850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발표회 </a:t>
            </a:r>
            <a:r>
              <a:rPr lang="ko-KR" altLang="en-US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우수상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53" y="6018944"/>
            <a:ext cx="556983" cy="5569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21" y="5905272"/>
            <a:ext cx="848513" cy="84851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97" y="6066385"/>
            <a:ext cx="499306" cy="49021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31" y="6040893"/>
            <a:ext cx="526324" cy="52632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993" y="6040311"/>
            <a:ext cx="575952" cy="57595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69" y="5997685"/>
            <a:ext cx="603471" cy="603471"/>
          </a:xfrm>
          <a:prstGeom prst="rect">
            <a:avLst/>
          </a:prstGeom>
        </p:spPr>
      </p:pic>
      <p:graphicFrame>
        <p:nvGraphicFramePr>
          <p:cNvPr id="62" name="차트 61"/>
          <p:cNvGraphicFramePr/>
          <p:nvPr>
            <p:extLst>
              <p:ext uri="{D42A27DB-BD31-4B8C-83A1-F6EECF244321}">
                <p14:modId xmlns:p14="http://schemas.microsoft.com/office/powerpoint/2010/main" val="812454784"/>
              </p:ext>
            </p:extLst>
          </p:nvPr>
        </p:nvGraphicFramePr>
        <p:xfrm>
          <a:off x="4701663" y="5813897"/>
          <a:ext cx="813884" cy="1044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63" name="차트 62"/>
          <p:cNvGraphicFramePr/>
          <p:nvPr>
            <p:extLst>
              <p:ext uri="{D42A27DB-BD31-4B8C-83A1-F6EECF244321}">
                <p14:modId xmlns:p14="http://schemas.microsoft.com/office/powerpoint/2010/main" val="423906938"/>
              </p:ext>
            </p:extLst>
          </p:nvPr>
        </p:nvGraphicFramePr>
        <p:xfrm>
          <a:off x="5630647" y="5813897"/>
          <a:ext cx="813884" cy="1031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64" name="차트 63"/>
          <p:cNvGraphicFramePr/>
          <p:nvPr>
            <p:extLst>
              <p:ext uri="{D42A27DB-BD31-4B8C-83A1-F6EECF244321}">
                <p14:modId xmlns:p14="http://schemas.microsoft.com/office/powerpoint/2010/main" val="945008472"/>
              </p:ext>
            </p:extLst>
          </p:nvPr>
        </p:nvGraphicFramePr>
        <p:xfrm>
          <a:off x="6590763" y="5834943"/>
          <a:ext cx="813884" cy="1017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65" name="차트 64"/>
          <p:cNvGraphicFramePr/>
          <p:nvPr>
            <p:extLst>
              <p:ext uri="{D42A27DB-BD31-4B8C-83A1-F6EECF244321}">
                <p14:modId xmlns:p14="http://schemas.microsoft.com/office/powerpoint/2010/main" val="681580710"/>
              </p:ext>
            </p:extLst>
          </p:nvPr>
        </p:nvGraphicFramePr>
        <p:xfrm>
          <a:off x="7550879" y="5813897"/>
          <a:ext cx="813884" cy="1062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66" name="차트 65"/>
          <p:cNvGraphicFramePr/>
          <p:nvPr>
            <p:extLst>
              <p:ext uri="{D42A27DB-BD31-4B8C-83A1-F6EECF244321}">
                <p14:modId xmlns:p14="http://schemas.microsoft.com/office/powerpoint/2010/main" val="4209745648"/>
              </p:ext>
            </p:extLst>
          </p:nvPr>
        </p:nvGraphicFramePr>
        <p:xfrm>
          <a:off x="8575447" y="5834943"/>
          <a:ext cx="813884" cy="1047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67" name="차트 66"/>
          <p:cNvGraphicFramePr/>
          <p:nvPr>
            <p:extLst>
              <p:ext uri="{D42A27DB-BD31-4B8C-83A1-F6EECF244321}">
                <p14:modId xmlns:p14="http://schemas.microsoft.com/office/powerpoint/2010/main" val="465646287"/>
              </p:ext>
            </p:extLst>
          </p:nvPr>
        </p:nvGraphicFramePr>
        <p:xfrm>
          <a:off x="9583286" y="5834943"/>
          <a:ext cx="813884" cy="1010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8" name="그림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36" y="6040905"/>
            <a:ext cx="535022" cy="535022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69" name="차트 68"/>
          <p:cNvGraphicFramePr/>
          <p:nvPr>
            <p:extLst>
              <p:ext uri="{D42A27DB-BD31-4B8C-83A1-F6EECF244321}">
                <p14:modId xmlns:p14="http://schemas.microsoft.com/office/powerpoint/2010/main" val="4152928186"/>
              </p:ext>
            </p:extLst>
          </p:nvPr>
        </p:nvGraphicFramePr>
        <p:xfrm>
          <a:off x="10658332" y="5830841"/>
          <a:ext cx="813884" cy="1010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59161" y="4246576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2000.02.28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3565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196" y="136187"/>
            <a:ext cx="12005557" cy="65993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68455" y="2875002"/>
            <a:ext cx="782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이력 사항</a:t>
            </a:r>
            <a:endParaRPr lang="ko-KR" altLang="en-US" sz="66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710120"/>
            <a:ext cx="2178996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전시회 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411763" y="351194"/>
            <a:ext cx="3822852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en-US" altLang="ko-KR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프로젝트에서 제작한 게임을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 전시하였고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관객들이 플레이하는 것을 지켜보고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개선할 점을 발견할 수도 있었습니다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 업체들의 게임을 플레이해 보고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 이러한 것들을 어떻게 구현해볼 것인가 생각해 보기도 하면서 식견을 넓힐 수 있었습니다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이러한 경험을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통해 게임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프로그래머에 대한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꿈에 한발짝 더 가까워진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느낌이였습니다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7" t="36527" r="1136" b="13756"/>
          <a:stretch/>
        </p:blipFill>
        <p:spPr>
          <a:xfrm>
            <a:off x="8127208" y="3742761"/>
            <a:ext cx="3098432" cy="23005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2" t="31844" r="433" b="145"/>
          <a:stretch/>
        </p:blipFill>
        <p:spPr>
          <a:xfrm>
            <a:off x="5811221" y="781933"/>
            <a:ext cx="3193395" cy="29608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16" y="781396"/>
            <a:ext cx="2221024" cy="29613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/>
          <a:stretch/>
        </p:blipFill>
        <p:spPr>
          <a:xfrm>
            <a:off x="4477139" y="3742761"/>
            <a:ext cx="3751183" cy="22984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7" t="-1" r="51636" b="863"/>
          <a:stretch/>
        </p:blipFill>
        <p:spPr>
          <a:xfrm>
            <a:off x="4473647" y="781396"/>
            <a:ext cx="1332793" cy="296141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4414058" y="710120"/>
            <a:ext cx="0" cy="542467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99768" y="710120"/>
            <a:ext cx="0" cy="54191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414059" y="6129253"/>
            <a:ext cx="688570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4414060" y="11477110"/>
            <a:ext cx="699377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414058" y="710120"/>
            <a:ext cx="688571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8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710120"/>
            <a:ext cx="2584904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 프로젝트 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이력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61534" y="1439694"/>
            <a:ext cx="3822852" cy="44687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참여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2022) </a:t>
            </a:r>
            <a:r>
              <a:rPr lang="ko-KR" altLang="en-US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[Path to </a:t>
            </a:r>
            <a:r>
              <a:rPr lang="en-US" altLang="ko-KR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클라이언트 </a:t>
            </a:r>
            <a:r>
              <a:rPr lang="en-US" altLang="ko-KR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전담 인력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으로 참여하여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기획자 분들이 원하는 형식으로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부터 시작하여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인게임의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까지 모든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관련작업을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2022)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방탈출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퍼즐 게임 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게임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프로그래머로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참여 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방탈출게임을 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 구역 전체를 전담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작업하였습니다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플레이어를 조작하여 특정아이템을 수집하거나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기믹들을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해제하면 다음 층으로 넘어갈 수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있도록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이러한 경험을 통해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실무 및 협업 역량을 갖출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 있었고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개발에 대한 이해도를 높일 수 있었습니다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5158732" y="793240"/>
            <a:ext cx="2928642" cy="16542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374" y="797585"/>
            <a:ext cx="3017520" cy="1649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857" y="2450531"/>
            <a:ext cx="2928955" cy="17003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812" y="2447473"/>
            <a:ext cx="3017520" cy="170339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155857" y="793240"/>
            <a:ext cx="0" cy="33770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102332" y="793240"/>
            <a:ext cx="0" cy="33770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5155857" y="793240"/>
            <a:ext cx="594647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5155857" y="4170262"/>
            <a:ext cx="594647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155856" y="4170262"/>
            <a:ext cx="0" cy="166479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1102332" y="4170262"/>
            <a:ext cx="0" cy="166479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5155855" y="5835054"/>
            <a:ext cx="594647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오른쪽 화살표 49"/>
          <p:cNvSpPr/>
          <p:nvPr/>
        </p:nvSpPr>
        <p:spPr>
          <a:xfrm>
            <a:off x="4284386" y="2252749"/>
            <a:ext cx="703250" cy="1947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4284386" y="4392932"/>
            <a:ext cx="703250" cy="1947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710120"/>
            <a:ext cx="2584904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 프로젝트 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이력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61534" y="1439694"/>
            <a:ext cx="3822852" cy="44687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참여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2022) </a:t>
            </a:r>
            <a:r>
              <a:rPr lang="ko-KR" altLang="en-US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[Path to </a:t>
            </a:r>
            <a:r>
              <a:rPr lang="en-US" altLang="ko-KR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클라이언트 </a:t>
            </a:r>
            <a:r>
              <a:rPr lang="en-US" altLang="ko-KR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전담 인력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으로 참여하여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기획자 분들이 원하는 형식으로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부터 시작하여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인게임의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까지 모든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관련작업을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2022)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방탈출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퍼즐 게임 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게임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프로그래머로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참여 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방탈출게임을 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 구역 전체를 전담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작업하였습니다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플레이어를 조작하여 특정아이템을 수집하거나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기믹들을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해제하면 다음 층으로 넘어갈 수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있도록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이러한 경험을 통해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실무 및 협업 역량을 갖출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 있었고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개발에 대한 이해도를 높일 수 있었습니다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5158732" y="793240"/>
            <a:ext cx="2928642" cy="16542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374" y="797585"/>
            <a:ext cx="3017520" cy="1649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857" y="2450531"/>
            <a:ext cx="2928955" cy="17003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812" y="2447473"/>
            <a:ext cx="3017520" cy="170339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155857" y="793240"/>
            <a:ext cx="0" cy="33770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102332" y="793240"/>
            <a:ext cx="0" cy="33770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5155857" y="793240"/>
            <a:ext cx="594647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5155857" y="4170262"/>
            <a:ext cx="594647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3429" y="4189661"/>
            <a:ext cx="3039000" cy="1645392"/>
          </a:xfrm>
          <a:prstGeom prst="rect">
            <a:avLst/>
          </a:prstGeom>
        </p:spPr>
      </p:pic>
      <p:cxnSp>
        <p:nvCxnSpPr>
          <p:cNvPr id="42" name="직선 연결선 41"/>
          <p:cNvCxnSpPr/>
          <p:nvPr/>
        </p:nvCxnSpPr>
        <p:spPr>
          <a:xfrm>
            <a:off x="5155856" y="4170262"/>
            <a:ext cx="0" cy="166479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1102332" y="4170262"/>
            <a:ext cx="0" cy="166479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5155855" y="5835054"/>
            <a:ext cx="594647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855" y="4180238"/>
            <a:ext cx="2927574" cy="1632511"/>
          </a:xfrm>
          <a:prstGeom prst="rect">
            <a:avLst/>
          </a:prstGeom>
        </p:spPr>
      </p:pic>
      <p:sp>
        <p:nvSpPr>
          <p:cNvPr id="50" name="오른쪽 화살표 49"/>
          <p:cNvSpPr/>
          <p:nvPr/>
        </p:nvSpPr>
        <p:spPr>
          <a:xfrm>
            <a:off x="4284386" y="2252749"/>
            <a:ext cx="703250" cy="1947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4284386" y="4392932"/>
            <a:ext cx="703250" cy="1947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358</Words>
  <Application>Microsoft Office PowerPoint</Application>
  <PresentationFormat>와이드스크린</PresentationFormat>
  <Paragraphs>62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Adobe 고딕 Std B</vt:lpstr>
      <vt:lpstr>Balthazar</vt:lpstr>
      <vt:lpstr>맑은 고딕</vt:lpstr>
      <vt:lpstr>Adobe Hebrew</vt:lpstr>
      <vt:lpstr>Arial</vt:lpstr>
      <vt:lpstr>Office 테마</vt:lpstr>
      <vt:lpstr>GameProgramer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개요</dc:title>
  <dc:creator>MikangMark</dc:creator>
  <cp:lastModifiedBy>MikangMark</cp:lastModifiedBy>
  <cp:revision>36</cp:revision>
  <dcterms:created xsi:type="dcterms:W3CDTF">2023-10-18T04:18:15Z</dcterms:created>
  <dcterms:modified xsi:type="dcterms:W3CDTF">2023-10-23T07:04:59Z</dcterms:modified>
</cp:coreProperties>
</file>